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Lst>
  <p:notesMasterIdLst>
    <p:notesMasterId r:id="rId79"/>
  </p:notesMasterIdLst>
  <p:handoutMasterIdLst>
    <p:handoutMasterId r:id="rId80"/>
  </p:handoutMasterIdLst>
  <p:sldIdLst>
    <p:sldId id="256" r:id="rId4"/>
    <p:sldId id="318" r:id="rId5"/>
    <p:sldId id="315" r:id="rId6"/>
    <p:sldId id="316" r:id="rId7"/>
    <p:sldId id="415" r:id="rId8"/>
    <p:sldId id="416" r:id="rId9"/>
    <p:sldId id="1489" r:id="rId10"/>
    <p:sldId id="1449" r:id="rId11"/>
    <p:sldId id="1486" r:id="rId12"/>
    <p:sldId id="1487" r:id="rId13"/>
    <p:sldId id="1488" r:id="rId14"/>
    <p:sldId id="1482" r:id="rId15"/>
    <p:sldId id="1483" r:id="rId16"/>
    <p:sldId id="1368" r:id="rId17"/>
    <p:sldId id="1367" r:id="rId18"/>
    <p:sldId id="1366" r:id="rId19"/>
    <p:sldId id="1302" r:id="rId20"/>
    <p:sldId id="395" r:id="rId21"/>
    <p:sldId id="899" r:id="rId22"/>
    <p:sldId id="390" r:id="rId23"/>
    <p:sldId id="898" r:id="rId24"/>
    <p:sldId id="392" r:id="rId25"/>
    <p:sldId id="401" r:id="rId26"/>
    <p:sldId id="402" r:id="rId27"/>
    <p:sldId id="403" r:id="rId28"/>
    <p:sldId id="404" r:id="rId29"/>
    <p:sldId id="405" r:id="rId30"/>
    <p:sldId id="406" r:id="rId31"/>
    <p:sldId id="407" r:id="rId32"/>
    <p:sldId id="408" r:id="rId33"/>
    <p:sldId id="409" r:id="rId34"/>
    <p:sldId id="410" r:id="rId35"/>
    <p:sldId id="411" r:id="rId36"/>
    <p:sldId id="412" r:id="rId37"/>
    <p:sldId id="896" r:id="rId38"/>
    <p:sldId id="897" r:id="rId39"/>
    <p:sldId id="554" r:id="rId40"/>
    <p:sldId id="556" r:id="rId41"/>
    <p:sldId id="561" r:id="rId42"/>
    <p:sldId id="562" r:id="rId43"/>
    <p:sldId id="563" r:id="rId44"/>
    <p:sldId id="834" r:id="rId45"/>
    <p:sldId id="837" r:id="rId46"/>
    <p:sldId id="854" r:id="rId47"/>
    <p:sldId id="840" r:id="rId48"/>
    <p:sldId id="841" r:id="rId49"/>
    <p:sldId id="838" r:id="rId50"/>
    <p:sldId id="842" r:id="rId51"/>
    <p:sldId id="843" r:id="rId52"/>
    <p:sldId id="839" r:id="rId53"/>
    <p:sldId id="835" r:id="rId54"/>
    <p:sldId id="861" r:id="rId55"/>
    <p:sldId id="873" r:id="rId56"/>
    <p:sldId id="303" r:id="rId57"/>
    <p:sldId id="811" r:id="rId58"/>
    <p:sldId id="304" r:id="rId59"/>
    <p:sldId id="813" r:id="rId60"/>
    <p:sldId id="272" r:id="rId61"/>
    <p:sldId id="422" r:id="rId62"/>
    <p:sldId id="398" r:id="rId63"/>
    <p:sldId id="399" r:id="rId64"/>
    <p:sldId id="382" r:id="rId65"/>
    <p:sldId id="357" r:id="rId66"/>
    <p:sldId id="362" r:id="rId67"/>
    <p:sldId id="363" r:id="rId68"/>
    <p:sldId id="364" r:id="rId69"/>
    <p:sldId id="371" r:id="rId70"/>
    <p:sldId id="372" r:id="rId71"/>
    <p:sldId id="365" r:id="rId72"/>
    <p:sldId id="373" r:id="rId73"/>
    <p:sldId id="376" r:id="rId74"/>
    <p:sldId id="374" r:id="rId75"/>
    <p:sldId id="378" r:id="rId76"/>
    <p:sldId id="294" r:id="rId77"/>
    <p:sldId id="295" r:id="rId78"/>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37</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38</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39</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40</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41</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42</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52</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54</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55</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56</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17</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16</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lnSpcReduction="10000"/>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43</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44</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45</a:t>
            </a:fld>
            <a:endParaRPr lang="it-IT" altLang="zh-CN"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46</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47</a:t>
            </a:fld>
            <a:endParaRPr lang="it-IT"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48</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49</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50</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51</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58</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60</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61</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62</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65</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66</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67</a:t>
            </a:fld>
            <a:endParaRPr lang="en-US" altLang="zh-CN" b="0">
              <a:solidFill>
                <a:srgbClr val="000000"/>
              </a:solidFill>
              <a:cs typeface="+mn-c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68</a:t>
            </a:fld>
            <a:endParaRPr lang="en-US" altLang="zh-CN" b="0">
              <a:solidFill>
                <a:srgbClr val="000000"/>
              </a:solidFill>
              <a:cs typeface="+mn-cs"/>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74</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75</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113718</TotalTime>
  <Pages>60</Pages>
  <Words>6802</Words>
  <Application>Microsoft Office PowerPoint</Application>
  <PresentationFormat>Widescreen</PresentationFormat>
  <Paragraphs>728</Paragraphs>
  <Slides>75</Slides>
  <Notes>27</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75</vt:i4>
      </vt:variant>
    </vt:vector>
  </HeadingPairs>
  <TitlesOfParts>
    <vt:vector size="97" baseType="lpstr">
      <vt:lpstr>Courier</vt:lpstr>
      <vt:lpstr>等线</vt:lpstr>
      <vt:lpstr>Gill Sans</vt:lpstr>
      <vt:lpstr>Gill Sans Light</vt:lpstr>
      <vt:lpstr>굴림</vt:lpstr>
      <vt:lpstr>맑은 고딕</vt:lpstr>
      <vt:lpstr>ＭＳ Ｐゴシック</vt:lpstr>
      <vt:lpstr>宋体</vt:lpstr>
      <vt:lpstr>Arial</vt:lpstr>
      <vt:lpstr>Arial Rounded MT Bold</vt:lpstr>
      <vt:lpstr>Calibri</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CSC 112: Computer Operating Systems Lecture XX  Cache Deleted </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1246</cp:revision>
  <cp:lastPrinted>2022-04-26T21:30:49Z</cp:lastPrinted>
  <dcterms:created xsi:type="dcterms:W3CDTF">1995-08-12T11:37:26Z</dcterms:created>
  <dcterms:modified xsi:type="dcterms:W3CDTF">2025-02-27T02:25:13Z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